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733709"/>
            <a:ext cx="8950816" cy="1373070"/>
          </a:xfrm>
        </p:spPr>
        <p:txBody>
          <a:bodyPr/>
          <a:lstStyle/>
          <a:p>
            <a:pPr algn="ctr"/>
            <a:r>
              <a:rPr lang="pl-PL" dirty="0" smtClean="0"/>
              <a:t>ĆWICZENIA GIMNASTYCZNE</a:t>
            </a:r>
            <a:br>
              <a:rPr lang="pl-PL" dirty="0" smtClean="0"/>
            </a:br>
            <a:r>
              <a:rPr lang="pl-PL" dirty="0" smtClean="0"/>
              <a:t>Z PLASTIKOWĄ BUETLKĄ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074" y="4559725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7936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ĆWICZENIA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44699" y="2336872"/>
            <a:ext cx="11745532" cy="4334383"/>
          </a:xfrm>
        </p:spPr>
        <p:txBody>
          <a:bodyPr/>
          <a:lstStyle/>
          <a:p>
            <a:pPr marL="457200" indent="-457200" algn="just">
              <a:buAutoNum type="arabicParenR"/>
            </a:pPr>
            <a:r>
              <a:rPr lang="pl-PL" dirty="0" smtClean="0">
                <a:solidFill>
                  <a:schemeClr val="bg1"/>
                </a:solidFill>
              </a:rPr>
              <a:t>Butelki ustawione w odległości 1-2 metrów od siebie – slalom między butelkami;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2)  W marszu lub biegu wysokie unoszenie kolan, przekładanie butelki z ręki do ręki pod kolanem uniesionej nogi;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3)  W marszu lub biegu dotykanie piętami butelki trzymanej z tyłu;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4) W marszu przekładanie butelki pod nogą wykroczną;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9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4547" y="2336872"/>
            <a:ext cx="11874322" cy="4205595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5) W marszu, ręce skierowane w dół z butelką – wysokie unoszenie kolan z dotykaniem butelki;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6) Butelka na podłodze - przeskoki nad butelką: jednonóż, obunóż, w przód, w tył, w bok;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7) Butelka między kolanami - podskoki: w miejscu, w prawo, w lewo, w przód, w tył;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dirty="0" smtClean="0">
                <a:solidFill>
                  <a:schemeClr val="bg1"/>
                </a:solidFill>
              </a:rPr>
              <a:t>8) Stojąc w rozkroku, butelka trzymana oburącz – krążenia;</a:t>
            </a:r>
          </a:p>
          <a:p>
            <a:pPr marL="0" indent="0">
              <a:buNone/>
            </a:pPr>
            <a:endParaRPr lang="pl-PL" dirty="0" smtClean="0">
              <a:solidFill>
                <a:schemeClr val="bg1"/>
              </a:solidFill>
            </a:endParaRPr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ĆWICZENIA</a:t>
            </a: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val="420767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3336" y="2208083"/>
            <a:ext cx="11681138" cy="4521127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9) Stojąc w rozkroku przekładanie butelki ósemką między nogami;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10) Stojąc w rozkroku, ręce w dole trzymają butelkę – kopnięcie butelki kolanem w górę, chwyt oburącz (prawa i lewa noga);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11) Stojąc w rozkroku, ręce w górze trzymają butelkę – puszczanie butelki, opust rąk bokiem w dół, chwyt butelki na wysokości pasa;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12) Stojąc w rozkroku opad tułowia w przód, butelkę kładziemy na szyi  - wyprost i butelka toczy się po plecach do rąk ułożonych na wysokości pośladków – powrót do pozycji wyjściowej;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ĆWICZENIA</a:t>
            </a:r>
            <a:endParaRPr lang="pl-PL" sz="4000" b="1" dirty="0"/>
          </a:p>
        </p:txBody>
      </p:sp>
    </p:spTree>
    <p:extLst>
      <p:ext uri="{BB962C8B-B14F-4D97-AF65-F5344CB8AC3E}">
        <p14:creationId xmlns:p14="http://schemas.microsoft.com/office/powerpoint/2010/main" val="133535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6063" y="2336872"/>
            <a:ext cx="11771290" cy="4334383"/>
          </a:xfrm>
        </p:spPr>
        <p:txBody>
          <a:bodyPr/>
          <a:lstStyle/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13) W staniu podrzucanie butelki z wykonywaniem zadań dodatkowych  - klaśnięcie  przed i za sobą, krążenia rąk w przód i w tył;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14) Stojąc, prawa noga prosta, butelka leży na palcach prawej nogi – podrzut butelki w górę, chwyt butelki oburącz (to samo ćwiczenie ze zmianą nogi);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15) W klęki, butelka stoi na podłodze za stopami – opad tułowia w tył, dotknięcie głową butelki;</a:t>
            </a:r>
          </a:p>
          <a:p>
            <a:pPr marL="0" indent="0" algn="just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dirty="0" smtClean="0">
                <a:solidFill>
                  <a:schemeClr val="bg1"/>
                </a:solidFill>
              </a:rPr>
              <a:t>16) W siadzie skrzyżnym przerzucanie butelki z ręki do ręki.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7272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Niestandardowy 4">
      <a:dk1>
        <a:srgbClr val="000000"/>
      </a:dk1>
      <a:lt1>
        <a:srgbClr val="FFFFFF"/>
      </a:lt1>
      <a:dk2>
        <a:srgbClr val="D092A7"/>
      </a:dk2>
      <a:lt2>
        <a:srgbClr val="FEFAC9"/>
      </a:lt2>
      <a:accent1>
        <a:srgbClr val="8A3C56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32</TotalTime>
  <Words>326</Words>
  <Application>Microsoft Office PowerPoint</Application>
  <PresentationFormat>Panoramiczny</PresentationFormat>
  <Paragraphs>32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Arial</vt:lpstr>
      <vt:lpstr>Trebuchet MS</vt:lpstr>
      <vt:lpstr>Berlin</vt:lpstr>
      <vt:lpstr>ĆWICZENIA GIMNASTYCZNE Z PLASTIKOWĄ BUETLKĄ</vt:lpstr>
      <vt:lpstr>ĆWICZENIA</vt:lpstr>
      <vt:lpstr>ĆWICZENIA</vt:lpstr>
      <vt:lpstr>ĆWICZENIA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GIMNASTYCZNE Z PLASTIKOWĄ BUETLKĄ</dc:title>
  <dc:creator>Admin1</dc:creator>
  <cp:lastModifiedBy>admin</cp:lastModifiedBy>
  <cp:revision>4</cp:revision>
  <dcterms:created xsi:type="dcterms:W3CDTF">2020-05-17T16:40:42Z</dcterms:created>
  <dcterms:modified xsi:type="dcterms:W3CDTF">2020-05-18T14:50:40Z</dcterms:modified>
</cp:coreProperties>
</file>